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lancée.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de HISP, le logiciel d'information sanitaire au niveau des districts, ou DHIS, a été lancé en Afrique du Sud en 1996, avant de devenir le système national d'information sur la gestion de la santé (SIGS) en 1999. DHIS, qui a ensuite évolué vers DHIS2,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était conçu comme un système non connecté fonctionnant avec des bases de données locales. En conséquence, il était difficile d'agréger et de partager les données, et d'élargir progressivement le périmètre des mises en œuvres.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La diffusion de DHIS2 s'est poursuivie dans toute l'Afrique, grâce au soutien d'un réseau d'experts locaux de DHIS2, qui ont contribué à renforcer les capacités nationales et régionales en matière d'utilisation et de configuration du logiciel. Ces efforts ont permis à la région de devenir un centre d'innovation locale pour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DHIS2 afin de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